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00" autoAdjust="0"/>
    <p:restoredTop sz="95761" autoAdjust="0"/>
  </p:normalViewPr>
  <p:slideViewPr>
    <p:cSldViewPr>
      <p:cViewPr varScale="1">
        <p:scale>
          <a:sx n="66" d="100"/>
          <a:sy n="66" d="100"/>
        </p:scale>
        <p:origin x="240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23249" y="3518412"/>
            <a:ext cx="14155657" cy="2714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59"/>
              </a:lnSpc>
            </a:pPr>
            <a:r>
              <a:rPr lang="en-US" sz="6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BUZZ: Analytics for IPO Launch and Successful Data Understanding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49406" y="7597962"/>
            <a:ext cx="5709894" cy="721929"/>
            <a:chOff x="-43236" y="419307"/>
            <a:chExt cx="7613192" cy="962572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-43236" y="419307"/>
              <a:ext cx="7569956" cy="962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August month is the most popular month in the content consumption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80249DD-AFAB-122F-14CC-4E2FD2F92106}"/>
              </a:ext>
            </a:extLst>
          </p:cNvPr>
          <p:cNvSpPr txBox="1"/>
          <p:nvPr/>
        </p:nvSpPr>
        <p:spPr>
          <a:xfrm>
            <a:off x="11334466" y="189589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top 5 categories are: Travel, Science, Healthy Eating, Animals and Cooking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9E4183-748E-9135-A78E-BF800E5435A4}"/>
              </a:ext>
            </a:extLst>
          </p:cNvPr>
          <p:cNvSpPr txBox="1"/>
          <p:nvPr/>
        </p:nvSpPr>
        <p:spPr>
          <a:xfrm>
            <a:off x="11302040" y="4912667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exists 17 unique categories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F263D-27B4-8A0B-6BDB-CBABD453A5BF}"/>
              </a:ext>
            </a:extLst>
          </p:cNvPr>
          <p:cNvSpPr txBox="1"/>
          <p:nvPr/>
        </p:nvSpPr>
        <p:spPr>
          <a:xfrm>
            <a:off x="8573315" y="2570064"/>
            <a:ext cx="75016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SOCIAL BUZZ</a:t>
            </a:r>
          </a:p>
          <a:p>
            <a:pPr algn="just"/>
            <a:r>
              <a:rPr lang="en-US" sz="3200" dirty="0"/>
              <a:t>A  tech unicorn looking to expand to IPO. Accenture is focusing to help in the following categories:</a:t>
            </a:r>
          </a:p>
          <a:p>
            <a:pPr algn="just"/>
            <a:r>
              <a:rPr lang="en-US" sz="3200" dirty="0"/>
              <a:t>- Auditing data and understanding business insights</a:t>
            </a:r>
          </a:p>
          <a:p>
            <a:pPr algn="just"/>
            <a:r>
              <a:rPr lang="en-US" sz="3200" dirty="0"/>
              <a:t>- Resources required for successful IPO launch</a:t>
            </a:r>
          </a:p>
          <a:p>
            <a:pPr algn="just"/>
            <a:r>
              <a:rPr lang="en-US" sz="3200" dirty="0"/>
              <a:t>- Analyzing data to derive useful conclusions like top 5 categories, unique categories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59EA8-F885-1C0C-5D55-E0BED3525240}"/>
              </a:ext>
            </a:extLst>
          </p:cNvPr>
          <p:cNvSpPr txBox="1"/>
          <p:nvPr/>
        </p:nvSpPr>
        <p:spPr>
          <a:xfrm>
            <a:off x="2253799" y="4775439"/>
            <a:ext cx="744945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Over </a:t>
            </a:r>
            <a:r>
              <a:rPr lang="en-US" sz="4400" u="sng" dirty="0">
                <a:solidFill>
                  <a:schemeClr val="bg1"/>
                </a:solidFill>
              </a:rPr>
              <a:t>100000</a:t>
            </a:r>
            <a:r>
              <a:rPr lang="en-US" sz="4400" dirty="0">
                <a:solidFill>
                  <a:schemeClr val="bg1"/>
                </a:solidFill>
              </a:rPr>
              <a:t> posts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u="sng" dirty="0">
                <a:solidFill>
                  <a:schemeClr val="bg1"/>
                </a:solidFill>
              </a:rPr>
              <a:t>36,500,000</a:t>
            </a:r>
            <a:r>
              <a:rPr lang="en-US" sz="4400" dirty="0">
                <a:solidFill>
                  <a:schemeClr val="bg1"/>
                </a:solidFill>
              </a:rPr>
              <a:t> pieces of content per year!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Analyzing to find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2A986-6AB9-6FAC-7FC8-2C9C4B686F08}"/>
              </a:ext>
            </a:extLst>
          </p:cNvPr>
          <p:cNvSpPr txBox="1"/>
          <p:nvPr/>
        </p:nvSpPr>
        <p:spPr>
          <a:xfrm>
            <a:off x="14386555" y="1666122"/>
            <a:ext cx="3581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Sneha Singh</a:t>
            </a:r>
          </a:p>
          <a:p>
            <a:r>
              <a:rPr lang="en-US" sz="2400" dirty="0"/>
              <a:t>Data Analyst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C15FDC-2DBE-33EA-636C-14D63D2983FD}"/>
              </a:ext>
            </a:extLst>
          </p:cNvPr>
          <p:cNvSpPr txBox="1"/>
          <p:nvPr/>
        </p:nvSpPr>
        <p:spPr>
          <a:xfrm>
            <a:off x="14358104" y="4697223"/>
            <a:ext cx="3581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4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2F9D6C-E3CD-295E-FDCE-1E49E3E4B293}"/>
              </a:ext>
            </a:extLst>
          </p:cNvPr>
          <p:cNvSpPr txBox="1"/>
          <p:nvPr/>
        </p:nvSpPr>
        <p:spPr>
          <a:xfrm>
            <a:off x="14386555" y="7804903"/>
            <a:ext cx="3581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400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C3343A-2F46-089F-3741-1051A1D4C3C3}"/>
              </a:ext>
            </a:extLst>
          </p:cNvPr>
          <p:cNvSpPr txBox="1"/>
          <p:nvPr/>
        </p:nvSpPr>
        <p:spPr>
          <a:xfrm>
            <a:off x="4267200" y="1372359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2E8149-0990-07B7-88BD-8B00821D079E}"/>
              </a:ext>
            </a:extLst>
          </p:cNvPr>
          <p:cNvSpPr txBox="1"/>
          <p:nvPr/>
        </p:nvSpPr>
        <p:spPr>
          <a:xfrm>
            <a:off x="5915195" y="3043937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772392-70D0-953B-D587-2EFD46DD42E5}"/>
              </a:ext>
            </a:extLst>
          </p:cNvPr>
          <p:cNvSpPr txBox="1"/>
          <p:nvPr/>
        </p:nvSpPr>
        <p:spPr>
          <a:xfrm>
            <a:off x="7744630" y="4740485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BEBB4F-E337-1E0A-F9FC-00CF87ABB630}"/>
              </a:ext>
            </a:extLst>
          </p:cNvPr>
          <p:cNvSpPr txBox="1"/>
          <p:nvPr/>
        </p:nvSpPr>
        <p:spPr>
          <a:xfrm>
            <a:off x="9534279" y="6394467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54954F-E71F-6344-684E-29578C87DB40}"/>
              </a:ext>
            </a:extLst>
          </p:cNvPr>
          <p:cNvSpPr txBox="1"/>
          <p:nvPr/>
        </p:nvSpPr>
        <p:spPr>
          <a:xfrm>
            <a:off x="11425954" y="8006555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Unfold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DAD10F-66CE-8AA0-5888-685CCC7175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39" y="2113908"/>
            <a:ext cx="12280861" cy="71396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27D3731-F4EF-BFA9-99A8-439B1150F727}"/>
              </a:ext>
            </a:extLst>
          </p:cNvPr>
          <p:cNvSpPr txBox="1"/>
          <p:nvPr/>
        </p:nvSpPr>
        <p:spPr>
          <a:xfrm>
            <a:off x="2573769" y="2255293"/>
            <a:ext cx="7179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found the following 17 unique categories and each category has the following number of reaction count: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C56AA78-7CC5-54BD-B868-41C03E213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61" y="3074140"/>
            <a:ext cx="3902300" cy="63065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172C27-BF94-1B97-8448-03F27151597F}"/>
              </a:ext>
            </a:extLst>
          </p:cNvPr>
          <p:cNvSpPr txBox="1"/>
          <p:nvPr/>
        </p:nvSpPr>
        <p:spPr>
          <a:xfrm>
            <a:off x="2573769" y="1611466"/>
            <a:ext cx="497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UNIQUE CATEGORIES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36745A-65DF-723F-7901-F53A8BE572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9" y="1791070"/>
            <a:ext cx="8477649" cy="73216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57317B9-A9A0-A199-A3DA-6874ED8F1388}"/>
              </a:ext>
            </a:extLst>
          </p:cNvPr>
          <p:cNvSpPr txBox="1"/>
          <p:nvPr/>
        </p:nvSpPr>
        <p:spPr>
          <a:xfrm>
            <a:off x="2583497" y="1383832"/>
            <a:ext cx="4927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POPULARITY TIMELINE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6913B8-1689-1EA1-4EF7-05F1108B30A1}"/>
              </a:ext>
            </a:extLst>
          </p:cNvPr>
          <p:cNvSpPr txBox="1"/>
          <p:nvPr/>
        </p:nvSpPr>
        <p:spPr>
          <a:xfrm>
            <a:off x="2931172" y="2247900"/>
            <a:ext cx="14366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 can see the popularity timeline of the posts as show in given graph. Here, we see August, i.e. Month 8 is the most popular month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4ABDEA-950F-827D-5D34-BE73888AD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04" y="3388017"/>
            <a:ext cx="12794205" cy="63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242</Words>
  <Application>Microsoft Macintosh PowerPoint</Application>
  <PresentationFormat>Custom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Calibri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Microsoft Office User</cp:lastModifiedBy>
  <cp:revision>12</cp:revision>
  <dcterms:created xsi:type="dcterms:W3CDTF">2006-08-16T00:00:00Z</dcterms:created>
  <dcterms:modified xsi:type="dcterms:W3CDTF">2023-10-09T06:02:17Z</dcterms:modified>
  <dc:identifier>DAEhDyfaYKE</dc:identifier>
</cp:coreProperties>
</file>